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295" r:id="rId3"/>
    <p:sldId id="288" r:id="rId5"/>
    <p:sldId id="303" r:id="rId6"/>
    <p:sldId id="300" r:id="rId7"/>
    <p:sldId id="328" r:id="rId8"/>
    <p:sldId id="299" r:id="rId9"/>
    <p:sldId id="329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9" r:id="rId22"/>
    <p:sldId id="273" r:id="rId23"/>
    <p:sldId id="331" r:id="rId24"/>
    <p:sldId id="332" r:id="rId25"/>
    <p:sldId id="29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8B95"/>
    <a:srgbClr val="277C85"/>
    <a:srgbClr val="206A72"/>
    <a:srgbClr val="1D6269"/>
    <a:srgbClr val="42BAC8"/>
    <a:srgbClr val="2E939E"/>
    <a:srgbClr val="33A3AF"/>
    <a:srgbClr val="2C8E98"/>
    <a:srgbClr val="2F98A3"/>
    <a:srgbClr val="227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43" autoAdjust="0"/>
    <p:restoredTop sz="94660" autoAdjust="0"/>
  </p:normalViewPr>
  <p:slideViewPr>
    <p:cSldViewPr snapToGrid="0" showGuides="1">
      <p:cViewPr>
        <p:scale>
          <a:sx n="52" d="100"/>
          <a:sy n="52" d="100"/>
        </p:scale>
        <p:origin x="-1224" y="-378"/>
      </p:cViewPr>
      <p:guideLst>
        <p:guide orient="horz" pos="2163"/>
        <p:guide orient="horz" pos="4108"/>
        <p:guide orient="horz" pos="402"/>
        <p:guide orient="horz" pos="2256"/>
        <p:guide orient="horz" pos="883"/>
        <p:guide orient="horz" pos="3350"/>
        <p:guide orient="horz" pos="3592"/>
        <p:guide orient="horz" pos="1032"/>
        <p:guide orient="horz" pos="1891"/>
        <p:guide orient="horz" pos="3648"/>
        <p:guide pos="3840"/>
        <p:guide pos="211"/>
        <p:guide pos="7469"/>
        <p:guide pos="927"/>
        <p:guide pos="6752"/>
        <p:guide pos="3701"/>
        <p:guide pos="3979"/>
        <p:guide pos="2328"/>
        <p:guide pos="5316"/>
        <p:guide pos="3076"/>
        <p:guide pos="46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-2868" y="-120"/>
      </p:cViewPr>
      <p:guideLst>
        <p:guide orient="horz" pos="288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FB9DB-23B5-49D5-A60F-79C781E9F7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37725-54BD-47FC-8062-EC17FFA2D8A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6AEB5-17ED-49C6-B915-2E2D9EF8D2A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D56E6-B1B1-4904-A8C2-04C98D75669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56E6-B1B1-4904-A8C2-04C98D7566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56E6-B1B1-4904-A8C2-04C98D7566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56E6-B1B1-4904-A8C2-04C98D7566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56E6-B1B1-4904-A8C2-04C98D7566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56E6-B1B1-4904-A8C2-04C98D7566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56E6-B1B1-4904-A8C2-04C98D7566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56E6-B1B1-4904-A8C2-04C98D7566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56E6-B1B1-4904-A8C2-04C98D7566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56E6-B1B1-4904-A8C2-04C98D7566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CD56E6-B1B1-4904-A8C2-04C98D7566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B9A32D9-BCEE-48FC-9084-42EEA3BBCC8C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A477EA-48B9-4728-97CB-8A980F9D5CF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0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436392" y="2614036"/>
            <a:ext cx="4555458" cy="619017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1" strike="noStrike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Click to edit Master title style</a:t>
            </a:r>
            <a:endParaRPr lang="zh-CN" altLang="en-US" dirty="0" smtClean="0"/>
          </a:p>
        </p:txBody>
      </p:sp>
      <p:sp>
        <p:nvSpPr>
          <p:cNvPr id="22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6436392" y="3624944"/>
            <a:ext cx="4555458" cy="619017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1" strike="noStrike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Click to edit Master title style</a:t>
            </a:r>
            <a:endParaRPr lang="zh-CN" altLang="en-US" dirty="0" smtClean="0"/>
          </a:p>
        </p:txBody>
      </p:sp>
      <p:sp>
        <p:nvSpPr>
          <p:cNvPr id="23" name="文本占位符 2"/>
          <p:cNvSpPr>
            <a:spLocks noGrp="1"/>
          </p:cNvSpPr>
          <p:nvPr>
            <p:ph type="body" idx="14" hasCustomPrompt="1"/>
          </p:nvPr>
        </p:nvSpPr>
        <p:spPr>
          <a:xfrm>
            <a:off x="6436392" y="4635852"/>
            <a:ext cx="4555458" cy="619017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1" strike="noStrike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Click to edit Master title style</a:t>
            </a:r>
            <a:endParaRPr lang="zh-CN" altLang="en-US" dirty="0" smtClean="0"/>
          </a:p>
        </p:txBody>
      </p:sp>
      <p:sp>
        <p:nvSpPr>
          <p:cNvPr id="24" name="文本占位符 2"/>
          <p:cNvSpPr>
            <a:spLocks noGrp="1"/>
          </p:cNvSpPr>
          <p:nvPr>
            <p:ph type="body" idx="15" hasCustomPrompt="1"/>
          </p:nvPr>
        </p:nvSpPr>
        <p:spPr>
          <a:xfrm>
            <a:off x="6436392" y="1605530"/>
            <a:ext cx="4555458" cy="619017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200" b="1" strike="noStrike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Click to edit Master title style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46E8FC-32C2-412C-BB5B-1B61C7E32455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4728739"/>
            <a:ext cx="10515600" cy="618385"/>
          </a:xfrm>
        </p:spPr>
        <p:txBody>
          <a:bodyPr>
            <a:noAutofit/>
          </a:bodyPr>
          <a:lstStyle>
            <a:lvl1pPr algn="ctr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 smtClean="0"/>
              <a:t>Click to edit Master title style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46E8FC-32C2-412C-BB5B-1B61C7E32455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4728739"/>
            <a:ext cx="10515600" cy="618385"/>
          </a:xfrm>
        </p:spPr>
        <p:txBody>
          <a:bodyPr>
            <a:noAutofit/>
          </a:bodyPr>
          <a:lstStyle>
            <a:lvl1pPr algn="ctr"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 smtClean="0"/>
              <a:t>Click to edit Master title style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46E8FC-32C2-412C-BB5B-1B61C7E32455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4728739"/>
            <a:ext cx="10515600" cy="618385"/>
          </a:xfrm>
        </p:spPr>
        <p:txBody>
          <a:bodyPr>
            <a:noAutofit/>
          </a:bodyPr>
          <a:lstStyle>
            <a:lvl1pPr algn="ctr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 smtClean="0"/>
              <a:t>Click to edit Master title style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046E8FC-32C2-412C-BB5B-1B61C7E32455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4728739"/>
            <a:ext cx="10515600" cy="618385"/>
          </a:xfrm>
        </p:spPr>
        <p:txBody>
          <a:bodyPr>
            <a:noAutofit/>
          </a:bodyPr>
          <a:lstStyle>
            <a:lvl1pPr algn="ctr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 smtClean="0"/>
              <a:t>Click to edit Master title style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4"/>
          <p:cNvSpPr/>
          <p:nvPr/>
        </p:nvSpPr>
        <p:spPr>
          <a:xfrm rot="5400000" flipH="1">
            <a:off x="-973668" y="973667"/>
            <a:ext cx="6858002" cy="4910667"/>
          </a:xfrm>
          <a:custGeom>
            <a:avLst/>
            <a:gdLst/>
            <a:ahLst/>
            <a:cxnLst/>
            <a:rect l="l" t="t" r="r" b="b"/>
            <a:pathLst>
              <a:path w="5151968" h="5410203">
                <a:moveTo>
                  <a:pt x="5151967" y="2023534"/>
                </a:moveTo>
                <a:lnTo>
                  <a:pt x="0" y="2023534"/>
                </a:lnTo>
                <a:lnTo>
                  <a:pt x="2575984" y="0"/>
                </a:lnTo>
                <a:close/>
                <a:moveTo>
                  <a:pt x="5151968" y="2023536"/>
                </a:moveTo>
                <a:lnTo>
                  <a:pt x="5151968" y="5410203"/>
                </a:lnTo>
                <a:lnTo>
                  <a:pt x="8468" y="5410203"/>
                </a:lnTo>
                <a:lnTo>
                  <a:pt x="8468" y="2023536"/>
                </a:lnTo>
                <a:close/>
              </a:path>
            </a:pathLst>
          </a:custGeom>
          <a:solidFill>
            <a:srgbClr val="62AF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4517" y="2592337"/>
            <a:ext cx="12206517" cy="2470707"/>
          </a:xfrm>
          <a:prstGeom prst="rect">
            <a:avLst/>
          </a:prstGeom>
          <a:solidFill>
            <a:srgbClr val="2B8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660206" y="3238009"/>
            <a:ext cx="7959026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IN" sz="48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GADGET MART</a:t>
            </a:r>
            <a:endParaRPr lang="en-IN" sz="4800" b="1" dirty="0" smtClean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594600" y="6253480"/>
            <a:ext cx="2497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-PARTEEK 2010991966</a:t>
            </a:r>
            <a:endParaRPr lang="en-I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5394325" y="3993515"/>
            <a:ext cx="2953385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IN" altLang="en-US"/>
              <a:t>A ECOMMERCE WEBSITE</a:t>
            </a:r>
            <a:endParaRPr lang="en-I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capture-file-E-Other-Electronic-Store-laptop-html-2022-08-10-11_18_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4045" y="0"/>
            <a:ext cx="334391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2790" y="1564005"/>
            <a:ext cx="3201035" cy="583565"/>
          </a:xfrm>
          <a:prstGeom prst="rect">
            <a:avLst/>
          </a:prstGeom>
          <a:solidFill>
            <a:srgbClr val="206A72"/>
          </a:solidFill>
        </p:spPr>
        <p:txBody>
          <a:bodyPr wrap="square" rtlCol="0">
            <a:spAutoFit/>
          </a:bodyPr>
          <a:p>
            <a:pPr algn="ctr"/>
            <a:r>
              <a:rPr lang="en-US" altLang="en-IN" sz="1600" dirty="0" smtClean="0">
                <a:solidFill>
                  <a:schemeClr val="bg1"/>
                </a:solidFill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Laptop</a:t>
            </a:r>
            <a:endParaRPr lang="en-US" altLang="en-IN" sz="1600" dirty="0" smtClean="0">
              <a:solidFill>
                <a:schemeClr val="bg1"/>
              </a:solidFill>
              <a:effectLst>
                <a:outerShdw blurRad="508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  <a:p>
            <a:pPr algn="ctr"/>
            <a:r>
              <a:rPr lang="en-US" altLang="en-IN" sz="1600" dirty="0" smtClean="0">
                <a:solidFill>
                  <a:schemeClr val="bg1"/>
                </a:solidFill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Subcategory Page</a:t>
            </a:r>
            <a:endParaRPr lang="en-US" altLang="en-IN" sz="1600" dirty="0" smtClean="0">
              <a:solidFill>
                <a:schemeClr val="bg1"/>
              </a:solidFill>
              <a:effectLst>
                <a:outerShdw blurRad="508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capture-file-E-Other-Electronic-Store-wmachine-html-2022-08-10-11_17_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9430" y="0"/>
            <a:ext cx="353250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2790" y="1564005"/>
            <a:ext cx="3201035" cy="583565"/>
          </a:xfrm>
          <a:prstGeom prst="rect">
            <a:avLst/>
          </a:prstGeom>
          <a:solidFill>
            <a:srgbClr val="206A72"/>
          </a:solidFill>
        </p:spPr>
        <p:txBody>
          <a:bodyPr wrap="square" rtlCol="0">
            <a:spAutoFit/>
          </a:bodyPr>
          <a:p>
            <a:pPr algn="ctr"/>
            <a:r>
              <a:rPr lang="en-IN" altLang="en-US" sz="1600" dirty="0" smtClean="0">
                <a:solidFill>
                  <a:schemeClr val="bg1"/>
                </a:solidFill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Washing Machine</a:t>
            </a:r>
            <a:endParaRPr lang="en-US" altLang="en-IN" sz="1600" dirty="0" smtClean="0">
              <a:solidFill>
                <a:schemeClr val="bg1"/>
              </a:solidFill>
              <a:effectLst>
                <a:outerShdw blurRad="508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  <a:p>
            <a:pPr algn="ctr"/>
            <a:r>
              <a:rPr lang="en-US" altLang="en-IN" sz="1600" dirty="0" smtClean="0">
                <a:solidFill>
                  <a:schemeClr val="bg1"/>
                </a:solidFill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Subcategory Page</a:t>
            </a:r>
            <a:endParaRPr lang="en-US" altLang="en-IN" sz="1600" dirty="0" smtClean="0">
              <a:solidFill>
                <a:schemeClr val="bg1"/>
              </a:solidFill>
              <a:effectLst>
                <a:outerShdw blurRad="508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capture-file-E-Other-Electronic-Store-speaker-html-2022-08-10-11_17_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1330" y="0"/>
            <a:ext cx="360870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2790" y="1564005"/>
            <a:ext cx="3201035" cy="583565"/>
          </a:xfrm>
          <a:prstGeom prst="rect">
            <a:avLst/>
          </a:prstGeom>
          <a:solidFill>
            <a:srgbClr val="206A72"/>
          </a:solidFill>
        </p:spPr>
        <p:txBody>
          <a:bodyPr wrap="square" rtlCol="0">
            <a:spAutoFit/>
          </a:bodyPr>
          <a:p>
            <a:pPr algn="ctr"/>
            <a:r>
              <a:rPr lang="en-IN" altLang="en-US" sz="1600" dirty="0" smtClean="0">
                <a:solidFill>
                  <a:schemeClr val="bg1"/>
                </a:solidFill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Speaker</a:t>
            </a:r>
            <a:endParaRPr lang="en-US" altLang="en-IN" sz="1600" dirty="0" smtClean="0">
              <a:solidFill>
                <a:schemeClr val="bg1"/>
              </a:solidFill>
              <a:effectLst>
                <a:outerShdw blurRad="508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  <a:p>
            <a:pPr algn="ctr"/>
            <a:r>
              <a:rPr lang="en-US" altLang="en-IN" sz="1600" dirty="0" smtClean="0">
                <a:solidFill>
                  <a:schemeClr val="bg1"/>
                </a:solidFill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Subcategory Page</a:t>
            </a:r>
            <a:endParaRPr lang="en-US" altLang="en-IN" sz="1600" dirty="0" smtClean="0">
              <a:solidFill>
                <a:schemeClr val="bg1"/>
              </a:solidFill>
              <a:effectLst>
                <a:outerShdw blurRad="508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capture-file-E-Other-Electronic-Store-lcd-html-2022-08-10-11_17_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2095" y="0"/>
            <a:ext cx="406717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2790" y="1564005"/>
            <a:ext cx="3201035" cy="583565"/>
          </a:xfrm>
          <a:prstGeom prst="rect">
            <a:avLst/>
          </a:prstGeom>
          <a:solidFill>
            <a:srgbClr val="206A72"/>
          </a:solidFill>
        </p:spPr>
        <p:txBody>
          <a:bodyPr wrap="square" rtlCol="0">
            <a:spAutoFit/>
          </a:bodyPr>
          <a:p>
            <a:pPr algn="ctr"/>
            <a:r>
              <a:rPr lang="en-IN" altLang="en-US" sz="1600" dirty="0" smtClean="0">
                <a:solidFill>
                  <a:schemeClr val="bg1"/>
                </a:solidFill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LCD</a:t>
            </a:r>
            <a:endParaRPr lang="en-US" altLang="en-IN" sz="1600" dirty="0" smtClean="0">
              <a:solidFill>
                <a:schemeClr val="bg1"/>
              </a:solidFill>
              <a:effectLst>
                <a:outerShdw blurRad="508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  <a:p>
            <a:pPr algn="ctr"/>
            <a:r>
              <a:rPr lang="en-US" altLang="en-IN" sz="1600" dirty="0" smtClean="0">
                <a:solidFill>
                  <a:schemeClr val="bg1"/>
                </a:solidFill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Subcategory Page</a:t>
            </a:r>
            <a:endParaRPr lang="en-US" altLang="en-IN" sz="1600" dirty="0" smtClean="0">
              <a:solidFill>
                <a:schemeClr val="bg1"/>
              </a:solidFill>
              <a:effectLst>
                <a:outerShdw blurRad="508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capture-file-E-Other-Electronic-Store-phone-html-2022-08-10-11_21_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7195" y="0"/>
            <a:ext cx="373697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2790" y="1564005"/>
            <a:ext cx="3201035" cy="583565"/>
          </a:xfrm>
          <a:prstGeom prst="rect">
            <a:avLst/>
          </a:prstGeom>
          <a:solidFill>
            <a:srgbClr val="206A72"/>
          </a:solidFill>
        </p:spPr>
        <p:txBody>
          <a:bodyPr wrap="square" rtlCol="0">
            <a:spAutoFit/>
          </a:bodyPr>
          <a:p>
            <a:pPr algn="ctr"/>
            <a:r>
              <a:rPr lang="en-IN" altLang="en-US" sz="1600" dirty="0" smtClean="0">
                <a:solidFill>
                  <a:schemeClr val="bg1"/>
                </a:solidFill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Smartphone</a:t>
            </a:r>
            <a:endParaRPr lang="en-US" altLang="en-IN" sz="1600" dirty="0" smtClean="0">
              <a:solidFill>
                <a:schemeClr val="bg1"/>
              </a:solidFill>
              <a:effectLst>
                <a:outerShdw blurRad="508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  <a:p>
            <a:pPr algn="ctr"/>
            <a:r>
              <a:rPr lang="en-US" altLang="en-IN" sz="1600" dirty="0" smtClean="0">
                <a:solidFill>
                  <a:schemeClr val="bg1"/>
                </a:solidFill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Subcategory Page</a:t>
            </a:r>
            <a:endParaRPr lang="en-US" altLang="en-IN" sz="1600" dirty="0" smtClean="0">
              <a:solidFill>
                <a:schemeClr val="bg1"/>
              </a:solidFill>
              <a:effectLst>
                <a:outerShdw blurRad="508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capture-file-E-Other-Electronic-Store-fridge-html-2022-08-10-11_21_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0330" y="0"/>
            <a:ext cx="437134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2790" y="1564005"/>
            <a:ext cx="3201035" cy="583565"/>
          </a:xfrm>
          <a:prstGeom prst="rect">
            <a:avLst/>
          </a:prstGeom>
          <a:solidFill>
            <a:srgbClr val="206A72"/>
          </a:solidFill>
        </p:spPr>
        <p:txBody>
          <a:bodyPr wrap="square" rtlCol="0">
            <a:spAutoFit/>
          </a:bodyPr>
          <a:p>
            <a:pPr algn="ctr"/>
            <a:r>
              <a:rPr lang="en-IN" altLang="en-US" sz="1600" dirty="0" smtClean="0">
                <a:solidFill>
                  <a:schemeClr val="bg1"/>
                </a:solidFill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Refrigerator</a:t>
            </a:r>
            <a:endParaRPr lang="en-US" altLang="en-IN" sz="1600" dirty="0" smtClean="0">
              <a:solidFill>
                <a:schemeClr val="bg1"/>
              </a:solidFill>
              <a:effectLst>
                <a:outerShdw blurRad="508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  <a:p>
            <a:pPr algn="ctr"/>
            <a:r>
              <a:rPr lang="en-US" altLang="en-IN" sz="1600" dirty="0" smtClean="0">
                <a:solidFill>
                  <a:schemeClr val="bg1"/>
                </a:solidFill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Subcategory Page</a:t>
            </a:r>
            <a:endParaRPr lang="en-US" altLang="en-IN" sz="1600" dirty="0" smtClean="0">
              <a:solidFill>
                <a:schemeClr val="bg1"/>
              </a:solidFill>
              <a:effectLst>
                <a:outerShdw blurRad="508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capture-file-E-Other-Electronic-Store-asus-html-2022-08-10-11_22_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805" y="0"/>
            <a:ext cx="1175639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capture-file-E-Other-Electronic-Store-signup-html-2022-08-10-11_22_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2725"/>
            <a:ext cx="12192000" cy="64325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5161915" y="37325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3" name="Picture 2" descr="screencapture-file-E-Other-Electronic-Store-login-html-2022-08-10-11_22_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screencapture-file-E-Other-Electronic-Store-login-html-2022-08-10-11_22_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701675" y="2122503"/>
            <a:ext cx="2619726" cy="3165445"/>
            <a:chOff x="774699" y="2075472"/>
            <a:chExt cx="2619726" cy="3165445"/>
          </a:xfrm>
          <a:solidFill>
            <a:srgbClr val="206A72"/>
          </a:solidFill>
        </p:grpSpPr>
        <p:sp>
          <p:nvSpPr>
            <p:cNvPr id="66" name="矩形 65"/>
            <p:cNvSpPr/>
            <p:nvPr/>
          </p:nvSpPr>
          <p:spPr>
            <a:xfrm>
              <a:off x="774699" y="2075472"/>
              <a:ext cx="2619726" cy="31654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774699" y="4086224"/>
              <a:ext cx="2619726" cy="8746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316562" y="2094522"/>
              <a:ext cx="1535998" cy="18620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500" dirty="0">
                  <a:solidFill>
                    <a:schemeClr val="bg1"/>
                  </a:solidFill>
                  <a:latin typeface="Impact" panose="020B0806030902050204" pitchFamily="34" charset="0"/>
                  <a:ea typeface="Gulim" panose="020B0600000101010101" pitchFamily="34" charset="-127"/>
                </a:rPr>
                <a:t>01</a:t>
              </a:r>
              <a:endParaRPr lang="zh-CN" altLang="en-US" sz="11500" dirty="0">
                <a:solidFill>
                  <a:schemeClr val="bg1"/>
                </a:solidFill>
                <a:latin typeface="Impact" panose="020B080603090205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808387" y="4283475"/>
              <a:ext cx="2552349" cy="4781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IN" altLang="zh-CN" sz="2800" b="1" dirty="0">
                  <a:solidFill>
                    <a:srgbClr val="DEF4F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INTRO</a:t>
              </a:r>
              <a:endParaRPr lang="en-IN" altLang="zh-CN" sz="2800" b="1" dirty="0">
                <a:solidFill>
                  <a:srgbClr val="DEF4F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424650" y="2122503"/>
            <a:ext cx="2619726" cy="3165445"/>
            <a:chOff x="774699" y="2075472"/>
            <a:chExt cx="2619726" cy="3165445"/>
          </a:xfrm>
          <a:solidFill>
            <a:srgbClr val="206A72"/>
          </a:solidFill>
        </p:grpSpPr>
        <p:sp>
          <p:nvSpPr>
            <p:cNvPr id="90" name="矩形 89"/>
            <p:cNvSpPr/>
            <p:nvPr/>
          </p:nvSpPr>
          <p:spPr>
            <a:xfrm>
              <a:off x="774699" y="2075472"/>
              <a:ext cx="2619726" cy="31654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1" name="矩形 90"/>
            <p:cNvSpPr/>
            <p:nvPr/>
          </p:nvSpPr>
          <p:spPr>
            <a:xfrm>
              <a:off x="774699" y="4086224"/>
              <a:ext cx="2619726" cy="8746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226794" y="2094522"/>
              <a:ext cx="1715534" cy="18620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500" dirty="0" smtClean="0">
                  <a:solidFill>
                    <a:schemeClr val="bg1"/>
                  </a:solidFill>
                  <a:latin typeface="Impact" panose="020B0806030902050204" pitchFamily="34" charset="0"/>
                  <a:ea typeface="Gulim" panose="020B0600000101010101" pitchFamily="34" charset="-127"/>
                </a:rPr>
                <a:t>02</a:t>
              </a:r>
              <a:endParaRPr lang="zh-CN" altLang="en-US" sz="11500" dirty="0">
                <a:solidFill>
                  <a:schemeClr val="bg1"/>
                </a:solidFill>
                <a:latin typeface="Impact" panose="020B080603090205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808387" y="4283475"/>
              <a:ext cx="2552349" cy="75565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IN" altLang="zh-CN" sz="2400" b="1" dirty="0">
                  <a:solidFill>
                    <a:srgbClr val="DEF4F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PURPOSE</a:t>
              </a:r>
              <a:endParaRPr lang="en-IN" altLang="zh-CN" sz="2400" b="1" dirty="0">
                <a:solidFill>
                  <a:srgbClr val="DEF4F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IN" altLang="zh-CN" sz="2400" b="1" dirty="0">
                  <a:solidFill>
                    <a:srgbClr val="DEF4F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OF BUSINESS</a:t>
              </a:r>
              <a:endParaRPr lang="en-IN" altLang="zh-CN" sz="2400" b="1" dirty="0">
                <a:solidFill>
                  <a:srgbClr val="DEF4F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147625" y="2122503"/>
            <a:ext cx="2619726" cy="3165445"/>
            <a:chOff x="774699" y="2075472"/>
            <a:chExt cx="2619726" cy="3165445"/>
          </a:xfrm>
          <a:solidFill>
            <a:srgbClr val="206A72"/>
          </a:solidFill>
        </p:grpSpPr>
        <p:sp>
          <p:nvSpPr>
            <p:cNvPr id="95" name="矩形 94"/>
            <p:cNvSpPr/>
            <p:nvPr/>
          </p:nvSpPr>
          <p:spPr>
            <a:xfrm>
              <a:off x="774699" y="2075472"/>
              <a:ext cx="2619726" cy="31654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6" name="矩形 95"/>
            <p:cNvSpPr/>
            <p:nvPr/>
          </p:nvSpPr>
          <p:spPr>
            <a:xfrm>
              <a:off x="774699" y="4086224"/>
              <a:ext cx="2619726" cy="8746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205955" y="2094522"/>
              <a:ext cx="1757212" cy="18620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500" dirty="0" smtClean="0">
                  <a:solidFill>
                    <a:schemeClr val="bg1"/>
                  </a:solidFill>
                  <a:latin typeface="Impact" panose="020B0806030902050204" pitchFamily="34" charset="0"/>
                  <a:ea typeface="Gulim" panose="020B0600000101010101" pitchFamily="34" charset="-127"/>
                </a:rPr>
                <a:t>03</a:t>
              </a:r>
              <a:endParaRPr lang="zh-CN" altLang="en-US" sz="11500" dirty="0">
                <a:solidFill>
                  <a:schemeClr val="bg1"/>
                </a:solidFill>
                <a:latin typeface="Impact" panose="020B080603090205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808387" y="4283475"/>
              <a:ext cx="2552349" cy="8655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IN" altLang="zh-CN" sz="2800" b="1" dirty="0">
                  <a:solidFill>
                    <a:srgbClr val="DEF4F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PAGES INCLUDED</a:t>
              </a:r>
              <a:endParaRPr lang="en-IN" altLang="zh-CN" sz="2800" b="1" dirty="0">
                <a:solidFill>
                  <a:srgbClr val="DEF4F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8870600" y="2122503"/>
            <a:ext cx="2619726" cy="3165445"/>
            <a:chOff x="774699" y="2075472"/>
            <a:chExt cx="2619726" cy="3165445"/>
          </a:xfrm>
          <a:solidFill>
            <a:srgbClr val="206A72"/>
          </a:solidFill>
        </p:grpSpPr>
        <p:sp>
          <p:nvSpPr>
            <p:cNvPr id="100" name="矩形 99"/>
            <p:cNvSpPr/>
            <p:nvPr/>
          </p:nvSpPr>
          <p:spPr>
            <a:xfrm>
              <a:off x="774699" y="2075472"/>
              <a:ext cx="2619726" cy="31654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774699" y="4086224"/>
              <a:ext cx="2619726" cy="8746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1228397" y="2094522"/>
              <a:ext cx="1712328" cy="18620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1500" dirty="0" smtClean="0">
                  <a:solidFill>
                    <a:schemeClr val="bg1"/>
                  </a:solidFill>
                  <a:latin typeface="Impact" panose="020B0806030902050204" pitchFamily="34" charset="0"/>
                  <a:ea typeface="Gulim" panose="020B0600000101010101" pitchFamily="34" charset="-127"/>
                </a:rPr>
                <a:t>04</a:t>
              </a:r>
              <a:endParaRPr lang="zh-CN" altLang="en-US" sz="11500" dirty="0">
                <a:solidFill>
                  <a:schemeClr val="bg1"/>
                </a:solidFill>
                <a:latin typeface="Impact" panose="020B080603090205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808387" y="4283475"/>
              <a:ext cx="2552349" cy="86550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IN" altLang="zh-CN" sz="2800" b="1" dirty="0">
                  <a:solidFill>
                    <a:srgbClr val="DEF4F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LANGUAGES</a:t>
              </a:r>
              <a:endParaRPr lang="en-IN" altLang="zh-CN" sz="2800" b="1" dirty="0">
                <a:solidFill>
                  <a:srgbClr val="DEF4F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endParaRPr>
            </a:p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IN" altLang="zh-CN" sz="2800" b="1" dirty="0">
                  <a:solidFill>
                    <a:srgbClr val="DEF4F6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INCLUDED</a:t>
              </a:r>
              <a:endParaRPr lang="en-IN" altLang="zh-CN" sz="2800" b="1" dirty="0">
                <a:solidFill>
                  <a:srgbClr val="DEF4F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507365" y="366395"/>
            <a:ext cx="2916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Microsoft YaHei" panose="020B0503020204020204" pitchFamily="34" charset="-122"/>
              </a:rPr>
              <a:t>CONTENTS</a:t>
            </a:r>
            <a:endParaRPr lang="zh-CN" altLang="en-US" sz="3600" b="1" dirty="0" smtClean="0">
              <a:solidFill>
                <a:schemeClr val="tx1">
                  <a:lumMod val="75000"/>
                  <a:lumOff val="25000"/>
                </a:schemeClr>
              </a:solidFill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50" decel="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50" decel="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50" decel="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4753569" y="3558426"/>
            <a:ext cx="1865165" cy="1549365"/>
            <a:chOff x="4753569" y="3558426"/>
            <a:chExt cx="1865165" cy="1549365"/>
          </a:xfrm>
        </p:grpSpPr>
        <p:sp>
          <p:nvSpPr>
            <p:cNvPr id="43" name="文本框 42"/>
            <p:cNvSpPr txBox="1"/>
            <p:nvPr/>
          </p:nvSpPr>
          <p:spPr>
            <a:xfrm>
              <a:off x="4753569" y="3558426"/>
              <a:ext cx="1790870" cy="339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IN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CONTACT US</a:t>
              </a:r>
              <a:endParaRPr lang="en-IN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827863" y="3898116"/>
              <a:ext cx="1790871" cy="1209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Here customer can</a:t>
              </a:r>
              <a:endParaRPr lang="en-I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IN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contact with our team for any query or complain</a:t>
              </a:r>
              <a:endParaRPr lang="en-I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330777" y="3539376"/>
            <a:ext cx="1790871" cy="1871310"/>
            <a:chOff x="6515312" y="3558426"/>
            <a:chExt cx="1790871" cy="1871310"/>
          </a:xfrm>
        </p:grpSpPr>
        <p:sp>
          <p:nvSpPr>
            <p:cNvPr id="45" name="文本框 44"/>
            <p:cNvSpPr txBox="1"/>
            <p:nvPr/>
          </p:nvSpPr>
          <p:spPr>
            <a:xfrm>
              <a:off x="6515313" y="3558426"/>
              <a:ext cx="1790870" cy="339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IN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CART</a:t>
              </a:r>
              <a:endParaRPr lang="en-IN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515312" y="3940661"/>
              <a:ext cx="1790871" cy="1489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Customer can add</a:t>
              </a:r>
              <a:endParaRPr lang="en-I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I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products in cart</a:t>
              </a:r>
              <a:endParaRPr lang="en-I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I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and save them for later also</a:t>
              </a:r>
              <a:endParaRPr lang="en-I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I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24568" y="3539451"/>
            <a:ext cx="1790871" cy="1871310"/>
            <a:chOff x="1324568" y="3488651"/>
            <a:chExt cx="1790871" cy="1871310"/>
          </a:xfrm>
        </p:grpSpPr>
        <p:sp>
          <p:nvSpPr>
            <p:cNvPr id="41" name="文本框 40"/>
            <p:cNvSpPr txBox="1"/>
            <p:nvPr/>
          </p:nvSpPr>
          <p:spPr>
            <a:xfrm>
              <a:off x="1324569" y="3488651"/>
              <a:ext cx="1790870" cy="339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r>
                <a:rPr lang="en-IN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ABOUT US</a:t>
              </a:r>
              <a:endParaRPr lang="en-IN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324568" y="3870886"/>
              <a:ext cx="1790871" cy="1489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I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Here customer can see how we started as a website</a:t>
              </a:r>
              <a:endParaRPr lang="en-I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en-I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0" name="任意多边形 9"/>
          <p:cNvSpPr/>
          <p:nvPr/>
        </p:nvSpPr>
        <p:spPr>
          <a:xfrm>
            <a:off x="1338202" y="3049643"/>
            <a:ext cx="1798320" cy="377464"/>
          </a:xfrm>
          <a:custGeom>
            <a:avLst/>
            <a:gdLst>
              <a:gd name="connsiteX0" fmla="*/ 943673 w 1902340"/>
              <a:gd name="connsiteY0" fmla="*/ 0 h 988186"/>
              <a:gd name="connsiteX1" fmla="*/ 958667 w 1902340"/>
              <a:gd name="connsiteY1" fmla="*/ 0 h 988186"/>
              <a:gd name="connsiteX2" fmla="*/ 1902340 w 1902340"/>
              <a:gd name="connsiteY2" fmla="*/ 943673 h 988186"/>
              <a:gd name="connsiteX3" fmla="*/ 1902340 w 1902340"/>
              <a:gd name="connsiteY3" fmla="*/ 988186 h 988186"/>
              <a:gd name="connsiteX4" fmla="*/ 0 w 1902340"/>
              <a:gd name="connsiteY4" fmla="*/ 988186 h 988186"/>
              <a:gd name="connsiteX5" fmla="*/ 0 w 1902340"/>
              <a:gd name="connsiteY5" fmla="*/ 943673 h 988186"/>
              <a:gd name="connsiteX6" fmla="*/ 943673 w 1902340"/>
              <a:gd name="connsiteY6" fmla="*/ 0 h 98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2340" h="988186">
                <a:moveTo>
                  <a:pt x="943673" y="0"/>
                </a:moveTo>
                <a:lnTo>
                  <a:pt x="958667" y="0"/>
                </a:lnTo>
                <a:cubicBezTo>
                  <a:pt x="1479843" y="0"/>
                  <a:pt x="1902340" y="422497"/>
                  <a:pt x="1902340" y="943673"/>
                </a:cubicBezTo>
                <a:lnTo>
                  <a:pt x="1902340" y="988186"/>
                </a:lnTo>
                <a:lnTo>
                  <a:pt x="0" y="988186"/>
                </a:lnTo>
                <a:lnTo>
                  <a:pt x="0" y="943673"/>
                </a:lnTo>
                <a:cubicBezTo>
                  <a:pt x="0" y="422497"/>
                  <a:pt x="422497" y="0"/>
                  <a:pt x="94367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745950" y="3049643"/>
            <a:ext cx="1798320" cy="377464"/>
          </a:xfrm>
          <a:custGeom>
            <a:avLst/>
            <a:gdLst>
              <a:gd name="connsiteX0" fmla="*/ 943673 w 1902340"/>
              <a:gd name="connsiteY0" fmla="*/ 0 h 988186"/>
              <a:gd name="connsiteX1" fmla="*/ 958667 w 1902340"/>
              <a:gd name="connsiteY1" fmla="*/ 0 h 988186"/>
              <a:gd name="connsiteX2" fmla="*/ 1902340 w 1902340"/>
              <a:gd name="connsiteY2" fmla="*/ 943673 h 988186"/>
              <a:gd name="connsiteX3" fmla="*/ 1902340 w 1902340"/>
              <a:gd name="connsiteY3" fmla="*/ 988186 h 988186"/>
              <a:gd name="connsiteX4" fmla="*/ 0 w 1902340"/>
              <a:gd name="connsiteY4" fmla="*/ 988186 h 988186"/>
              <a:gd name="connsiteX5" fmla="*/ 0 w 1902340"/>
              <a:gd name="connsiteY5" fmla="*/ 943673 h 988186"/>
              <a:gd name="connsiteX6" fmla="*/ 943673 w 1902340"/>
              <a:gd name="connsiteY6" fmla="*/ 0 h 98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2340" h="988186">
                <a:moveTo>
                  <a:pt x="943673" y="0"/>
                </a:moveTo>
                <a:lnTo>
                  <a:pt x="958667" y="0"/>
                </a:lnTo>
                <a:cubicBezTo>
                  <a:pt x="1479843" y="0"/>
                  <a:pt x="1902340" y="422497"/>
                  <a:pt x="1902340" y="943673"/>
                </a:cubicBezTo>
                <a:lnTo>
                  <a:pt x="1902340" y="988186"/>
                </a:lnTo>
                <a:lnTo>
                  <a:pt x="0" y="988186"/>
                </a:lnTo>
                <a:lnTo>
                  <a:pt x="0" y="943673"/>
                </a:lnTo>
                <a:cubicBezTo>
                  <a:pt x="0" y="422497"/>
                  <a:pt x="422497" y="0"/>
                  <a:pt x="943673" y="0"/>
                </a:cubicBezTo>
                <a:close/>
              </a:path>
            </a:pathLst>
          </a:custGeom>
          <a:solidFill>
            <a:srgbClr val="1D6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8154968" y="2968363"/>
            <a:ext cx="1798320" cy="377464"/>
          </a:xfrm>
          <a:custGeom>
            <a:avLst/>
            <a:gdLst>
              <a:gd name="connsiteX0" fmla="*/ 943673 w 1902340"/>
              <a:gd name="connsiteY0" fmla="*/ 0 h 988186"/>
              <a:gd name="connsiteX1" fmla="*/ 958667 w 1902340"/>
              <a:gd name="connsiteY1" fmla="*/ 0 h 988186"/>
              <a:gd name="connsiteX2" fmla="*/ 1902340 w 1902340"/>
              <a:gd name="connsiteY2" fmla="*/ 943673 h 988186"/>
              <a:gd name="connsiteX3" fmla="*/ 1902340 w 1902340"/>
              <a:gd name="connsiteY3" fmla="*/ 988186 h 988186"/>
              <a:gd name="connsiteX4" fmla="*/ 0 w 1902340"/>
              <a:gd name="connsiteY4" fmla="*/ 988186 h 988186"/>
              <a:gd name="connsiteX5" fmla="*/ 0 w 1902340"/>
              <a:gd name="connsiteY5" fmla="*/ 943673 h 988186"/>
              <a:gd name="connsiteX6" fmla="*/ 943673 w 1902340"/>
              <a:gd name="connsiteY6" fmla="*/ 0 h 98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02340" h="988186">
                <a:moveTo>
                  <a:pt x="943673" y="0"/>
                </a:moveTo>
                <a:lnTo>
                  <a:pt x="958667" y="0"/>
                </a:lnTo>
                <a:cubicBezTo>
                  <a:pt x="1479843" y="0"/>
                  <a:pt x="1902340" y="422497"/>
                  <a:pt x="1902340" y="943673"/>
                </a:cubicBezTo>
                <a:lnTo>
                  <a:pt x="1902340" y="988186"/>
                </a:lnTo>
                <a:lnTo>
                  <a:pt x="0" y="988186"/>
                </a:lnTo>
                <a:lnTo>
                  <a:pt x="0" y="943673"/>
                </a:lnTo>
                <a:cubicBezTo>
                  <a:pt x="0" y="422497"/>
                  <a:pt x="422497" y="0"/>
                  <a:pt x="94367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38368" y="160916"/>
            <a:ext cx="6914907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MORE PAGES TO BE ADDED</a:t>
            </a:r>
            <a:endParaRPr lang="en-IN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bldLvl="0" animBg="1"/>
      <p:bldP spid="19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019550" y="1638300"/>
            <a:ext cx="4152900" cy="4152900"/>
          </a:xfrm>
          <a:prstGeom prst="rect">
            <a:avLst/>
          </a:prstGeom>
          <a:solidFill>
            <a:srgbClr val="42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019550" y="1514147"/>
            <a:ext cx="4152900" cy="4399915"/>
          </a:xfrm>
          <a:prstGeom prst="rect">
            <a:avLst/>
          </a:prstGeom>
          <a:solidFill>
            <a:srgbClr val="206A7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0" dirty="0" smtClean="0">
                <a:solidFill>
                  <a:schemeClr val="bg1"/>
                </a:solidFill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0</a:t>
            </a:r>
            <a:r>
              <a:rPr lang="en-IN" altLang="en-US" sz="28000" dirty="0" smtClean="0">
                <a:solidFill>
                  <a:schemeClr val="bg1"/>
                </a:solidFill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4</a:t>
            </a:r>
            <a:endParaRPr lang="en-IN" altLang="en-US" sz="28000" dirty="0" smtClean="0">
              <a:solidFill>
                <a:schemeClr val="bg1"/>
              </a:solidFill>
              <a:effectLst>
                <a:outerShdw blurRad="508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8330" y="356870"/>
            <a:ext cx="1046289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IN" altLang="zh-CN" sz="4800" b="1" dirty="0">
                <a:solidFill>
                  <a:srgbClr val="0818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LANGUAGES USED</a:t>
            </a:r>
            <a:endParaRPr lang="en-IN" altLang="zh-CN" sz="4800" b="1" dirty="0">
              <a:solidFill>
                <a:srgbClr val="08181A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162050" y="1131570"/>
            <a:ext cx="2667000" cy="23755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1028065" y="3807460"/>
            <a:ext cx="2588895" cy="26562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1429385" y="385445"/>
            <a:ext cx="2326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LANGUAGES USED</a:t>
            </a:r>
            <a:endParaRPr lang="en-I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8053070" y="466725"/>
            <a:ext cx="22167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SOFTWARES USED</a:t>
            </a:r>
            <a:endParaRPr lang="en-IN" altLang="en-US"/>
          </a:p>
          <a:p>
            <a:endParaRPr lang="en-IN" altLang="en-US"/>
          </a:p>
        </p:txBody>
      </p:sp>
      <p:pic>
        <p:nvPicPr>
          <p:cNvPr id="102" name="Picture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6592570" y="1227455"/>
            <a:ext cx="3987800" cy="42208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8134350" y="5690235"/>
            <a:ext cx="2278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/>
              <a:t>VS CODE</a:t>
            </a:r>
            <a:endParaRPr lang="en-IN" altLang="en-US" sz="3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22" y="1992428"/>
            <a:ext cx="12192000" cy="2470707"/>
          </a:xfrm>
          <a:prstGeom prst="rect">
            <a:avLst/>
          </a:prstGeom>
          <a:solidFill>
            <a:srgbClr val="2B8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354230" y="2631162"/>
            <a:ext cx="7959026" cy="13093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sz="8800" b="1" dirty="0" smtClean="0">
                <a:solidFill>
                  <a:srgbClr val="E5F5F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THANK YOU</a:t>
            </a:r>
            <a:r>
              <a:rPr lang="zh-CN" altLang="en-US" sz="8800" b="1" dirty="0" smtClean="0">
                <a:solidFill>
                  <a:srgbClr val="E5F5F7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！</a:t>
            </a:r>
            <a:endParaRPr lang="zh-CN" altLang="en-US" sz="8800" b="1" dirty="0">
              <a:solidFill>
                <a:srgbClr val="E5F5F7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019550" y="1638300"/>
            <a:ext cx="4152900" cy="4152900"/>
          </a:xfrm>
          <a:prstGeom prst="rect">
            <a:avLst/>
          </a:prstGeom>
          <a:solidFill>
            <a:srgbClr val="42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019550" y="1514147"/>
            <a:ext cx="4152900" cy="4401205"/>
          </a:xfrm>
          <a:prstGeom prst="rect">
            <a:avLst/>
          </a:prstGeom>
          <a:solidFill>
            <a:srgbClr val="206A7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0" dirty="0" smtClean="0">
                <a:solidFill>
                  <a:schemeClr val="bg1"/>
                </a:solidFill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01</a:t>
            </a:r>
            <a:endParaRPr lang="zh-CN" altLang="en-US" sz="28000" dirty="0">
              <a:solidFill>
                <a:schemeClr val="bg1"/>
              </a:solidFill>
              <a:effectLst>
                <a:outerShdw blurRad="508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458695"/>
            <a:ext cx="7054786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IN" altLang="zh-CN" sz="4800" b="1" dirty="0">
                <a:solidFill>
                  <a:srgbClr val="0818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INTRO</a:t>
            </a:r>
            <a:endParaRPr lang="en-IN" altLang="zh-CN" sz="4800" b="1" dirty="0">
              <a:solidFill>
                <a:srgbClr val="08181A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8368" y="160916"/>
            <a:ext cx="6914907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endParaRPr lang="en-IN" altLang="zh-CN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571625" y="1964129"/>
            <a:ext cx="10011317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1582942" y="1952625"/>
            <a:ext cx="0" cy="2130425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578769" y="4064000"/>
            <a:ext cx="10004173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594392" y="4052888"/>
            <a:ext cx="0" cy="2164556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585913" y="6200775"/>
            <a:ext cx="1000179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238125" y="200660"/>
            <a:ext cx="2894965" cy="1962150"/>
          </a:xfrm>
          <a:prstGeom prst="ellipse">
            <a:avLst/>
          </a:prstGeom>
          <a:solidFill>
            <a:srgbClr val="1D6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显示 28"/>
          <p:cNvSpPr/>
          <p:nvPr/>
        </p:nvSpPr>
        <p:spPr>
          <a:xfrm rot="5400000">
            <a:off x="3654893" y="1486861"/>
            <a:ext cx="1560268" cy="2911876"/>
          </a:xfrm>
          <a:prstGeom prst="flowChartDisplay">
            <a:avLst/>
          </a:prstGeom>
          <a:solidFill>
            <a:srgbClr val="206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流程图: 显示 30"/>
          <p:cNvSpPr/>
          <p:nvPr/>
        </p:nvSpPr>
        <p:spPr>
          <a:xfrm rot="5400000">
            <a:off x="8543596" y="1486862"/>
            <a:ext cx="1560268" cy="2911876"/>
          </a:xfrm>
          <a:prstGeom prst="flowChartDisplay">
            <a:avLst/>
          </a:prstGeom>
          <a:solidFill>
            <a:srgbClr val="206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显示 34"/>
          <p:cNvSpPr/>
          <p:nvPr/>
        </p:nvSpPr>
        <p:spPr>
          <a:xfrm rot="5400000">
            <a:off x="8543596" y="3609105"/>
            <a:ext cx="1560268" cy="2911876"/>
          </a:xfrm>
          <a:prstGeom prst="flowChartDisplay">
            <a:avLst/>
          </a:prstGeom>
          <a:solidFill>
            <a:srgbClr val="206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显示 36"/>
          <p:cNvSpPr/>
          <p:nvPr/>
        </p:nvSpPr>
        <p:spPr>
          <a:xfrm rot="5400000">
            <a:off x="3654892" y="3609106"/>
            <a:ext cx="1560267" cy="2911876"/>
          </a:xfrm>
          <a:prstGeom prst="flowChartDisplay">
            <a:avLst/>
          </a:prstGeom>
          <a:solidFill>
            <a:srgbClr val="206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66065" y="893445"/>
            <a:ext cx="297243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IN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E-COMMERCE</a:t>
            </a:r>
            <a:endParaRPr lang="en-IN" altLang="zh-CN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220360" y="1784982"/>
            <a:ext cx="429330" cy="307777"/>
            <a:chOff x="4220360" y="1784982"/>
            <a:chExt cx="429330" cy="307777"/>
          </a:xfrm>
          <a:solidFill>
            <a:srgbClr val="206A72"/>
          </a:solidFill>
        </p:grpSpPr>
        <p:sp>
          <p:nvSpPr>
            <p:cNvPr id="25" name="椭圆 24"/>
            <p:cNvSpPr/>
            <p:nvPr/>
          </p:nvSpPr>
          <p:spPr>
            <a:xfrm>
              <a:off x="4295216" y="1800799"/>
              <a:ext cx="279623" cy="2796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220360" y="1784982"/>
              <a:ext cx="4293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altLang="zh-CN" sz="1400" b="1" dirty="0" smtClean="0">
                  <a:solidFill>
                    <a:srgbClr val="E5F5F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</a:t>
              </a:r>
              <a:endParaRPr lang="zh-CN" altLang="en-US" sz="1400" b="1" dirty="0">
                <a:solidFill>
                  <a:srgbClr val="E5F5F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109065" y="1784982"/>
            <a:ext cx="429330" cy="307777"/>
            <a:chOff x="9109065" y="1784982"/>
            <a:chExt cx="429330" cy="307777"/>
          </a:xfrm>
          <a:solidFill>
            <a:srgbClr val="206A72"/>
          </a:solidFill>
        </p:grpSpPr>
        <p:sp>
          <p:nvSpPr>
            <p:cNvPr id="30" name="椭圆 29"/>
            <p:cNvSpPr/>
            <p:nvPr/>
          </p:nvSpPr>
          <p:spPr>
            <a:xfrm>
              <a:off x="9183919" y="1800800"/>
              <a:ext cx="279623" cy="2796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109065" y="1784982"/>
              <a:ext cx="4293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altLang="zh-CN" sz="1400" b="1" dirty="0" smtClean="0">
                  <a:solidFill>
                    <a:srgbClr val="E5F5F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</a:t>
              </a:r>
              <a:endParaRPr lang="zh-CN" altLang="en-US" sz="1400" b="1" dirty="0">
                <a:solidFill>
                  <a:srgbClr val="E5F5F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109065" y="3910110"/>
            <a:ext cx="429330" cy="307777"/>
            <a:chOff x="9109065" y="3910110"/>
            <a:chExt cx="429330" cy="307777"/>
          </a:xfrm>
          <a:solidFill>
            <a:srgbClr val="206A72"/>
          </a:solidFill>
        </p:grpSpPr>
        <p:sp>
          <p:nvSpPr>
            <p:cNvPr id="34" name="椭圆 33"/>
            <p:cNvSpPr/>
            <p:nvPr/>
          </p:nvSpPr>
          <p:spPr>
            <a:xfrm>
              <a:off x="9183919" y="3924188"/>
              <a:ext cx="279623" cy="2796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9109065" y="3910110"/>
              <a:ext cx="4293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altLang="zh-CN" sz="1400" b="1" dirty="0" smtClean="0">
                  <a:solidFill>
                    <a:srgbClr val="E5F5F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</a:t>
              </a:r>
              <a:endParaRPr lang="zh-CN" altLang="en-US" sz="1400" b="1" dirty="0">
                <a:solidFill>
                  <a:srgbClr val="E5F5F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220360" y="3910110"/>
            <a:ext cx="429330" cy="307777"/>
            <a:chOff x="4220360" y="3910110"/>
            <a:chExt cx="429330" cy="307777"/>
          </a:xfrm>
          <a:solidFill>
            <a:srgbClr val="206A72"/>
          </a:solidFill>
        </p:grpSpPr>
        <p:sp>
          <p:nvSpPr>
            <p:cNvPr id="36" name="椭圆 35"/>
            <p:cNvSpPr/>
            <p:nvPr/>
          </p:nvSpPr>
          <p:spPr>
            <a:xfrm>
              <a:off x="4295215" y="3924189"/>
              <a:ext cx="279623" cy="2796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220360" y="3910110"/>
              <a:ext cx="42933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altLang="zh-CN" sz="1400" b="1" dirty="0" smtClean="0">
                  <a:solidFill>
                    <a:srgbClr val="E5F5F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</a:t>
              </a:r>
              <a:endParaRPr lang="zh-CN" altLang="en-US" sz="1400" b="1" dirty="0">
                <a:solidFill>
                  <a:srgbClr val="E5F5F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109081" y="2360647"/>
            <a:ext cx="2651760" cy="1030605"/>
            <a:chOff x="3213856" y="2397770"/>
            <a:chExt cx="2651760" cy="1030605"/>
          </a:xfrm>
          <a:solidFill>
            <a:srgbClr val="206A72"/>
          </a:solidFill>
        </p:grpSpPr>
        <p:sp>
          <p:nvSpPr>
            <p:cNvPr id="33" name="文本框 32"/>
            <p:cNvSpPr txBox="1"/>
            <p:nvPr/>
          </p:nvSpPr>
          <p:spPr>
            <a:xfrm>
              <a:off x="3343396" y="2397770"/>
              <a:ext cx="2392807" cy="3124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en-IN" altLang="zh-CN" sz="1600" b="1" dirty="0">
                <a:solidFill>
                  <a:srgbClr val="F0FAF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213856" y="2498735"/>
              <a:ext cx="2651760" cy="9296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F0FAF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E-commerce is fast gaining ground as an accepted and used business paradigm.</a:t>
              </a:r>
              <a:endParaRPr lang="zh-CN" altLang="en-US" sz="1400" dirty="0">
                <a:solidFill>
                  <a:srgbClr val="F0FAF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127326" y="2356837"/>
            <a:ext cx="2493645" cy="1290320"/>
            <a:chOff x="3243066" y="2334905"/>
            <a:chExt cx="2493645" cy="1290320"/>
          </a:xfrm>
          <a:solidFill>
            <a:srgbClr val="206A72"/>
          </a:solidFill>
        </p:grpSpPr>
        <p:sp>
          <p:nvSpPr>
            <p:cNvPr id="45" name="文本框 44"/>
            <p:cNvSpPr txBox="1"/>
            <p:nvPr/>
          </p:nvSpPr>
          <p:spPr>
            <a:xfrm>
              <a:off x="3343396" y="2397770"/>
              <a:ext cx="2392807" cy="3397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zh-CN" altLang="en-US" b="1" dirty="0">
                <a:solidFill>
                  <a:srgbClr val="F0FAF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243066" y="2334905"/>
              <a:ext cx="2493645" cy="12903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0FAF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More and more business houses are implementing web sites providing functionality for performing commercial transactions over the web</a:t>
              </a:r>
              <a:endParaRPr lang="zh-CN" altLang="en-US" sz="1200" dirty="0">
                <a:solidFill>
                  <a:srgbClr val="F0FAF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026996" y="4482397"/>
            <a:ext cx="2639060" cy="1499870"/>
            <a:chOff x="3243066" y="2397770"/>
            <a:chExt cx="2639060" cy="1499870"/>
          </a:xfrm>
          <a:solidFill>
            <a:srgbClr val="206A72"/>
          </a:solidFill>
        </p:grpSpPr>
        <p:sp>
          <p:nvSpPr>
            <p:cNvPr id="48" name="文本框 47"/>
            <p:cNvSpPr txBox="1"/>
            <p:nvPr/>
          </p:nvSpPr>
          <p:spPr>
            <a:xfrm>
              <a:off x="3343396" y="2397770"/>
              <a:ext cx="2392807" cy="3397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zh-CN" altLang="en-US" b="1" dirty="0">
                <a:solidFill>
                  <a:srgbClr val="F0FAF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243066" y="2687965"/>
              <a:ext cx="2639060" cy="12096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F0FAF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It is reasonable to say that the process of shopping on the web is becoming commonplace.</a:t>
              </a:r>
              <a:endParaRPr lang="zh-CN" altLang="en-US" sz="1400" dirty="0">
                <a:solidFill>
                  <a:srgbClr val="F0FAF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109717" y="4482399"/>
            <a:ext cx="2651125" cy="1125220"/>
            <a:chOff x="3214491" y="2397770"/>
            <a:chExt cx="2651125" cy="1125220"/>
          </a:xfrm>
          <a:solidFill>
            <a:srgbClr val="206A72"/>
          </a:solidFill>
        </p:grpSpPr>
        <p:sp>
          <p:nvSpPr>
            <p:cNvPr id="51" name="文本框 50"/>
            <p:cNvSpPr txBox="1"/>
            <p:nvPr/>
          </p:nvSpPr>
          <p:spPr>
            <a:xfrm>
              <a:off x="3343396" y="2397770"/>
              <a:ext cx="2392807" cy="33972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</a:pPr>
              <a:endParaRPr lang="zh-CN" altLang="en-US" b="1" dirty="0">
                <a:solidFill>
                  <a:srgbClr val="F0FAF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214491" y="2472700"/>
              <a:ext cx="2651125" cy="105029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0FAF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An online store is a virtual store on the Internet where customers can browse the catalog and select products of interest</a:t>
              </a:r>
              <a:endParaRPr lang="zh-CN" altLang="en-US" sz="1200" dirty="0">
                <a:solidFill>
                  <a:srgbClr val="F0FAF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0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29" grpId="0" animBg="1"/>
      <p:bldP spid="31" grpId="0" animBg="1"/>
      <p:bldP spid="35" grpId="0" animBg="1"/>
      <p:bldP spid="37" grpId="0" animBg="1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019550" y="1638300"/>
            <a:ext cx="4152900" cy="4152900"/>
          </a:xfrm>
          <a:prstGeom prst="rect">
            <a:avLst/>
          </a:prstGeom>
          <a:solidFill>
            <a:srgbClr val="42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019550" y="1514147"/>
            <a:ext cx="4152900" cy="4399915"/>
          </a:xfrm>
          <a:prstGeom prst="rect">
            <a:avLst/>
          </a:prstGeom>
          <a:solidFill>
            <a:srgbClr val="206A7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0" dirty="0" smtClean="0">
                <a:solidFill>
                  <a:schemeClr val="bg1"/>
                </a:solidFill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0</a:t>
            </a:r>
            <a:r>
              <a:rPr lang="en-IN" altLang="en-US" sz="28000" dirty="0" smtClean="0">
                <a:solidFill>
                  <a:schemeClr val="bg1"/>
                </a:solidFill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2</a:t>
            </a:r>
            <a:endParaRPr lang="en-IN" altLang="en-US" sz="28000" dirty="0" smtClean="0">
              <a:solidFill>
                <a:schemeClr val="bg1"/>
              </a:solidFill>
              <a:effectLst>
                <a:outerShdw blurRad="508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8330" y="356870"/>
            <a:ext cx="9853930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IN" altLang="zh-CN" sz="4800" b="1" dirty="0">
                <a:solidFill>
                  <a:srgbClr val="0818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AGENDA OF BUSINESS</a:t>
            </a:r>
            <a:endParaRPr lang="en-IN" altLang="zh-CN" sz="4800" b="1" dirty="0">
              <a:solidFill>
                <a:srgbClr val="08181A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 37"/>
          <p:cNvSpPr/>
          <p:nvPr/>
        </p:nvSpPr>
        <p:spPr>
          <a:xfrm>
            <a:off x="6316863" y="3527958"/>
            <a:ext cx="1980671" cy="108000"/>
          </a:xfrm>
          <a:custGeom>
            <a:avLst/>
            <a:gdLst>
              <a:gd name="connsiteX0" fmla="*/ 0 w 1819275"/>
              <a:gd name="connsiteY0" fmla="*/ 0 h 108000"/>
              <a:gd name="connsiteX1" fmla="*/ 1819275 w 1819275"/>
              <a:gd name="connsiteY1" fmla="*/ 0 h 108000"/>
              <a:gd name="connsiteX2" fmla="*/ 1819275 w 1819275"/>
              <a:gd name="connsiteY2" fmla="*/ 36000 h 108000"/>
              <a:gd name="connsiteX3" fmla="*/ 1818638 w 1819275"/>
              <a:gd name="connsiteY3" fmla="*/ 36000 h 108000"/>
              <a:gd name="connsiteX4" fmla="*/ 909638 w 1819275"/>
              <a:gd name="connsiteY4" fmla="*/ 108000 h 108000"/>
              <a:gd name="connsiteX5" fmla="*/ 638 w 1819275"/>
              <a:gd name="connsiteY5" fmla="*/ 36000 h 108000"/>
              <a:gd name="connsiteX6" fmla="*/ 0 w 1819275"/>
              <a:gd name="connsiteY6" fmla="*/ 36000 h 1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9275" h="108000">
                <a:moveTo>
                  <a:pt x="0" y="0"/>
                </a:moveTo>
                <a:lnTo>
                  <a:pt x="1819275" y="0"/>
                </a:lnTo>
                <a:lnTo>
                  <a:pt x="1819275" y="36000"/>
                </a:lnTo>
                <a:lnTo>
                  <a:pt x="1818638" y="36000"/>
                </a:lnTo>
                <a:lnTo>
                  <a:pt x="909638" y="108000"/>
                </a:lnTo>
                <a:lnTo>
                  <a:pt x="638" y="36000"/>
                </a:lnTo>
                <a:lnTo>
                  <a:pt x="0" y="36000"/>
                </a:lnTo>
                <a:close/>
              </a:path>
            </a:pathLst>
          </a:custGeom>
          <a:solidFill>
            <a:srgbClr val="1D6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6316863" y="3748347"/>
            <a:ext cx="2214245" cy="399060"/>
            <a:chOff x="6316863" y="3748347"/>
            <a:chExt cx="2214245" cy="399060"/>
          </a:xfrm>
          <a:solidFill>
            <a:srgbClr val="1D6269"/>
          </a:solidFill>
        </p:grpSpPr>
        <p:sp>
          <p:nvSpPr>
            <p:cNvPr id="39" name="矩形 38"/>
            <p:cNvSpPr/>
            <p:nvPr/>
          </p:nvSpPr>
          <p:spPr>
            <a:xfrm>
              <a:off x="6316864" y="3748347"/>
              <a:ext cx="1980671" cy="3990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316863" y="3764857"/>
              <a:ext cx="2214245" cy="3683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IN" altLang="zh-CN" b="1" dirty="0">
                  <a:solidFill>
                    <a:srgbClr val="E5F5F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RETURN POLICY</a:t>
              </a:r>
              <a:endParaRPr lang="en-IN" altLang="zh-CN" b="1" dirty="0">
                <a:solidFill>
                  <a:srgbClr val="E5F5F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6407150" y="4239895"/>
            <a:ext cx="180022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Customer can replace or return item till 30 days</a:t>
            </a:r>
            <a:endParaRPr lang="en-I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316980" y="1276985"/>
            <a:ext cx="1980565" cy="2157730"/>
          </a:xfrm>
          <a:prstGeom prst="rect">
            <a:avLst/>
          </a:prstGeom>
          <a:solidFill>
            <a:srgbClr val="1D6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472069" y="3527958"/>
            <a:ext cx="1980671" cy="108000"/>
          </a:xfrm>
          <a:custGeom>
            <a:avLst/>
            <a:gdLst>
              <a:gd name="connsiteX0" fmla="*/ 0 w 1819275"/>
              <a:gd name="connsiteY0" fmla="*/ 0 h 108000"/>
              <a:gd name="connsiteX1" fmla="*/ 1819275 w 1819275"/>
              <a:gd name="connsiteY1" fmla="*/ 0 h 108000"/>
              <a:gd name="connsiteX2" fmla="*/ 1819275 w 1819275"/>
              <a:gd name="connsiteY2" fmla="*/ 36000 h 108000"/>
              <a:gd name="connsiteX3" fmla="*/ 1818638 w 1819275"/>
              <a:gd name="connsiteY3" fmla="*/ 36000 h 108000"/>
              <a:gd name="connsiteX4" fmla="*/ 909638 w 1819275"/>
              <a:gd name="connsiteY4" fmla="*/ 108000 h 108000"/>
              <a:gd name="connsiteX5" fmla="*/ 638 w 1819275"/>
              <a:gd name="connsiteY5" fmla="*/ 36000 h 108000"/>
              <a:gd name="connsiteX6" fmla="*/ 0 w 1819275"/>
              <a:gd name="connsiteY6" fmla="*/ 36000 h 1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9275" h="108000">
                <a:moveTo>
                  <a:pt x="0" y="0"/>
                </a:moveTo>
                <a:lnTo>
                  <a:pt x="1819275" y="0"/>
                </a:lnTo>
                <a:lnTo>
                  <a:pt x="1819275" y="36000"/>
                </a:lnTo>
                <a:lnTo>
                  <a:pt x="1818638" y="36000"/>
                </a:lnTo>
                <a:lnTo>
                  <a:pt x="909638" y="108000"/>
                </a:lnTo>
                <a:lnTo>
                  <a:pt x="638" y="36000"/>
                </a:lnTo>
                <a:lnTo>
                  <a:pt x="0" y="36000"/>
                </a:lnTo>
                <a:close/>
              </a:path>
            </a:pathLst>
          </a:custGeom>
          <a:solidFill>
            <a:srgbClr val="1D6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472069" y="3748347"/>
            <a:ext cx="1980672" cy="399060"/>
            <a:chOff x="1472069" y="3748347"/>
            <a:chExt cx="1980672" cy="399060"/>
          </a:xfrm>
          <a:solidFill>
            <a:srgbClr val="1D6269"/>
          </a:solidFill>
        </p:grpSpPr>
        <p:sp>
          <p:nvSpPr>
            <p:cNvPr id="17" name="矩形 16"/>
            <p:cNvSpPr/>
            <p:nvPr/>
          </p:nvSpPr>
          <p:spPr>
            <a:xfrm>
              <a:off x="1472070" y="3748347"/>
              <a:ext cx="1980671" cy="3990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72069" y="3764909"/>
              <a:ext cx="1980671" cy="3683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IN" altLang="zh-CN" b="1" dirty="0">
                  <a:solidFill>
                    <a:srgbClr val="E5F5F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DEMAND</a:t>
              </a:r>
              <a:endParaRPr lang="en-IN" altLang="zh-CN" b="1" dirty="0">
                <a:solidFill>
                  <a:srgbClr val="E5F5F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471930" y="4259580"/>
            <a:ext cx="2348865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Fulfill the increase in</a:t>
            </a:r>
            <a:endParaRPr lang="en-I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I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demand of electronic</a:t>
            </a:r>
            <a:endParaRPr lang="en-I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I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items due to increasing</a:t>
            </a:r>
            <a:endParaRPr lang="en-I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I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population.</a:t>
            </a:r>
            <a:endParaRPr lang="en-I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71930" y="1276985"/>
            <a:ext cx="1980565" cy="2157730"/>
          </a:xfrm>
          <a:prstGeom prst="rect">
            <a:avLst/>
          </a:prstGeom>
          <a:solidFill>
            <a:srgbClr val="1D6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8739259" y="3527958"/>
            <a:ext cx="1980671" cy="108000"/>
          </a:xfrm>
          <a:custGeom>
            <a:avLst/>
            <a:gdLst>
              <a:gd name="connsiteX0" fmla="*/ 0 w 1819275"/>
              <a:gd name="connsiteY0" fmla="*/ 0 h 108000"/>
              <a:gd name="connsiteX1" fmla="*/ 1819275 w 1819275"/>
              <a:gd name="connsiteY1" fmla="*/ 0 h 108000"/>
              <a:gd name="connsiteX2" fmla="*/ 1819275 w 1819275"/>
              <a:gd name="connsiteY2" fmla="*/ 36000 h 108000"/>
              <a:gd name="connsiteX3" fmla="*/ 1818638 w 1819275"/>
              <a:gd name="connsiteY3" fmla="*/ 36000 h 108000"/>
              <a:gd name="connsiteX4" fmla="*/ 909638 w 1819275"/>
              <a:gd name="connsiteY4" fmla="*/ 108000 h 108000"/>
              <a:gd name="connsiteX5" fmla="*/ 638 w 1819275"/>
              <a:gd name="connsiteY5" fmla="*/ 36000 h 108000"/>
              <a:gd name="connsiteX6" fmla="*/ 0 w 1819275"/>
              <a:gd name="connsiteY6" fmla="*/ 36000 h 1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9275" h="108000">
                <a:moveTo>
                  <a:pt x="0" y="0"/>
                </a:moveTo>
                <a:lnTo>
                  <a:pt x="1819275" y="0"/>
                </a:lnTo>
                <a:lnTo>
                  <a:pt x="1819275" y="36000"/>
                </a:lnTo>
                <a:lnTo>
                  <a:pt x="1818638" y="36000"/>
                </a:lnTo>
                <a:lnTo>
                  <a:pt x="909638" y="108000"/>
                </a:lnTo>
                <a:lnTo>
                  <a:pt x="638" y="36000"/>
                </a:lnTo>
                <a:lnTo>
                  <a:pt x="0" y="36000"/>
                </a:lnTo>
                <a:close/>
              </a:path>
            </a:pathLst>
          </a:custGeom>
          <a:solidFill>
            <a:srgbClr val="1D6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8739259" y="3748347"/>
            <a:ext cx="1980672" cy="399060"/>
            <a:chOff x="8739259" y="3748347"/>
            <a:chExt cx="1980672" cy="399060"/>
          </a:xfrm>
          <a:solidFill>
            <a:srgbClr val="1D6269"/>
          </a:solidFill>
        </p:grpSpPr>
        <p:sp>
          <p:nvSpPr>
            <p:cNvPr id="45" name="矩形 44"/>
            <p:cNvSpPr/>
            <p:nvPr/>
          </p:nvSpPr>
          <p:spPr>
            <a:xfrm>
              <a:off x="8739260" y="3748347"/>
              <a:ext cx="1980671" cy="3990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8739259" y="3764909"/>
              <a:ext cx="1980671" cy="3683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IN" altLang="zh-CN" b="1" dirty="0">
                  <a:solidFill>
                    <a:srgbClr val="E5F5F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VARITIES</a:t>
              </a:r>
              <a:endParaRPr lang="en-IN" altLang="zh-CN" b="1" dirty="0">
                <a:solidFill>
                  <a:srgbClr val="E5F5F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8829675" y="4239895"/>
            <a:ext cx="1800225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Customer will have</a:t>
            </a:r>
            <a:endParaRPr lang="en-I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I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more buy options than offline store</a:t>
            </a:r>
            <a:endParaRPr lang="en-I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739505" y="1276985"/>
            <a:ext cx="1980565" cy="2157730"/>
          </a:xfrm>
          <a:prstGeom prst="rect">
            <a:avLst/>
          </a:prstGeom>
          <a:solidFill>
            <a:srgbClr val="1D6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3894466" y="3527958"/>
            <a:ext cx="1980671" cy="108000"/>
          </a:xfrm>
          <a:custGeom>
            <a:avLst/>
            <a:gdLst>
              <a:gd name="connsiteX0" fmla="*/ 0 w 1819275"/>
              <a:gd name="connsiteY0" fmla="*/ 0 h 108000"/>
              <a:gd name="connsiteX1" fmla="*/ 1819275 w 1819275"/>
              <a:gd name="connsiteY1" fmla="*/ 0 h 108000"/>
              <a:gd name="connsiteX2" fmla="*/ 1819275 w 1819275"/>
              <a:gd name="connsiteY2" fmla="*/ 36000 h 108000"/>
              <a:gd name="connsiteX3" fmla="*/ 1818638 w 1819275"/>
              <a:gd name="connsiteY3" fmla="*/ 36000 h 108000"/>
              <a:gd name="connsiteX4" fmla="*/ 909638 w 1819275"/>
              <a:gd name="connsiteY4" fmla="*/ 108000 h 108000"/>
              <a:gd name="connsiteX5" fmla="*/ 638 w 1819275"/>
              <a:gd name="connsiteY5" fmla="*/ 36000 h 108000"/>
              <a:gd name="connsiteX6" fmla="*/ 0 w 1819275"/>
              <a:gd name="connsiteY6" fmla="*/ 36000 h 1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19275" h="108000">
                <a:moveTo>
                  <a:pt x="0" y="0"/>
                </a:moveTo>
                <a:lnTo>
                  <a:pt x="1819275" y="0"/>
                </a:lnTo>
                <a:lnTo>
                  <a:pt x="1819275" y="36000"/>
                </a:lnTo>
                <a:lnTo>
                  <a:pt x="1818638" y="36000"/>
                </a:lnTo>
                <a:lnTo>
                  <a:pt x="909638" y="108000"/>
                </a:lnTo>
                <a:lnTo>
                  <a:pt x="638" y="36000"/>
                </a:lnTo>
                <a:lnTo>
                  <a:pt x="0" y="36000"/>
                </a:lnTo>
                <a:close/>
              </a:path>
            </a:pathLst>
          </a:custGeom>
          <a:solidFill>
            <a:srgbClr val="1D6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3894466" y="3748347"/>
            <a:ext cx="1980672" cy="399060"/>
            <a:chOff x="3894466" y="3748347"/>
            <a:chExt cx="1980672" cy="399060"/>
          </a:xfrm>
          <a:solidFill>
            <a:srgbClr val="1D6269"/>
          </a:solidFill>
        </p:grpSpPr>
        <p:sp>
          <p:nvSpPr>
            <p:cNvPr id="33" name="矩形 32"/>
            <p:cNvSpPr/>
            <p:nvPr/>
          </p:nvSpPr>
          <p:spPr>
            <a:xfrm>
              <a:off x="3894467" y="3748347"/>
              <a:ext cx="1980671" cy="3990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894466" y="3764909"/>
              <a:ext cx="1980671" cy="36830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IN" altLang="zh-CN" b="1" dirty="0">
                  <a:solidFill>
                    <a:srgbClr val="E5F5F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OFFERS</a:t>
              </a:r>
              <a:endParaRPr lang="en-IN" altLang="zh-CN" b="1" dirty="0">
                <a:solidFill>
                  <a:srgbClr val="E5F5F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995420" y="4239895"/>
            <a:ext cx="1778000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I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Giving best offers</a:t>
            </a:r>
            <a:endParaRPr lang="en-I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I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with respect to</a:t>
            </a:r>
            <a:endParaRPr lang="en-I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I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offline stores</a:t>
            </a:r>
            <a:endParaRPr lang="en-I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894455" y="1276985"/>
            <a:ext cx="1980565" cy="2157730"/>
          </a:xfrm>
          <a:prstGeom prst="rect">
            <a:avLst/>
          </a:prstGeom>
          <a:solidFill>
            <a:srgbClr val="1D6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/>
      <p:bldP spid="16" grpId="0" animBg="1"/>
      <p:bldP spid="20" grpId="0"/>
      <p:bldP spid="44" grpId="0" animBg="1"/>
      <p:bldP spid="47" grpId="0"/>
      <p:bldP spid="32" grpId="0" animBg="1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019550" y="1638300"/>
            <a:ext cx="4152900" cy="4152900"/>
          </a:xfrm>
          <a:prstGeom prst="rect">
            <a:avLst/>
          </a:prstGeom>
          <a:solidFill>
            <a:srgbClr val="42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019550" y="1514147"/>
            <a:ext cx="4152900" cy="4399915"/>
          </a:xfrm>
          <a:prstGeom prst="rect">
            <a:avLst/>
          </a:prstGeom>
          <a:solidFill>
            <a:srgbClr val="206A7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0" dirty="0" smtClean="0">
                <a:solidFill>
                  <a:schemeClr val="bg1"/>
                </a:solidFill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0</a:t>
            </a:r>
            <a:r>
              <a:rPr lang="en-IN" altLang="en-US" sz="28000" dirty="0" smtClean="0">
                <a:solidFill>
                  <a:schemeClr val="bg1"/>
                </a:solidFill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3</a:t>
            </a:r>
            <a:endParaRPr lang="en-IN" altLang="en-US" sz="28000" dirty="0" smtClean="0">
              <a:solidFill>
                <a:schemeClr val="bg1"/>
              </a:solidFill>
              <a:effectLst>
                <a:outerShdw blurRad="508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8330" y="356870"/>
            <a:ext cx="1046289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IN" altLang="zh-CN" sz="4800" b="1" dirty="0">
                <a:solidFill>
                  <a:srgbClr val="0818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rPr>
              <a:t>PAGES INCLUDED IN WEBSITE</a:t>
            </a:r>
            <a:endParaRPr lang="en-IN" altLang="zh-CN" sz="4800" b="1" dirty="0">
              <a:solidFill>
                <a:srgbClr val="08181A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capture-file-E-Other-Electronic-Store-home-html-2022-08-10-11_16_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7195" y="0"/>
            <a:ext cx="373697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2790" y="1564005"/>
            <a:ext cx="3201035" cy="337185"/>
          </a:xfrm>
          <a:prstGeom prst="rect">
            <a:avLst/>
          </a:prstGeom>
          <a:solidFill>
            <a:srgbClr val="206A72"/>
          </a:solidFill>
        </p:spPr>
        <p:txBody>
          <a:bodyPr wrap="square" rtlCol="0">
            <a:spAutoFit/>
          </a:bodyPr>
          <a:p>
            <a:pPr algn="ctr"/>
            <a:r>
              <a:rPr lang="en-US" altLang="en-IN" sz="1600" dirty="0" smtClean="0">
                <a:solidFill>
                  <a:schemeClr val="bg1"/>
                </a:solidFill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Home Page</a:t>
            </a:r>
            <a:endParaRPr lang="en-US" altLang="en-IN" sz="1600" dirty="0" smtClean="0">
              <a:solidFill>
                <a:schemeClr val="bg1"/>
              </a:solidFill>
              <a:effectLst>
                <a:outerShdw blurRad="508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capture-file-E-Other-Electronic-Store-categories-html-2022-08-10-11_16_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0820" y="0"/>
            <a:ext cx="4149725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2790" y="1564005"/>
            <a:ext cx="3201035" cy="337185"/>
          </a:xfrm>
          <a:prstGeom prst="rect">
            <a:avLst/>
          </a:prstGeom>
          <a:solidFill>
            <a:srgbClr val="206A72"/>
          </a:solidFill>
        </p:spPr>
        <p:txBody>
          <a:bodyPr wrap="square" rtlCol="0">
            <a:spAutoFit/>
          </a:bodyPr>
          <a:p>
            <a:pPr algn="ctr"/>
            <a:r>
              <a:rPr lang="en-US" altLang="en-IN" sz="1600" dirty="0" smtClean="0">
                <a:solidFill>
                  <a:schemeClr val="bg1"/>
                </a:solidFill>
                <a:effectLst>
                  <a:outerShdw blurRad="50800" algn="ctr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Category Page</a:t>
            </a:r>
            <a:endParaRPr lang="en-US" altLang="en-IN" sz="1600" dirty="0" smtClean="0">
              <a:solidFill>
                <a:schemeClr val="bg1"/>
              </a:solidFill>
              <a:effectLst>
                <a:outerShdw blurRad="50800" algn="ctr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管人员">
  <a:themeElements>
    <a:clrScheme name="复合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0</TotalTime>
  <Words>1311</Words>
  <Application>WPS Presentation</Application>
  <PresentationFormat>自定义</PresentationFormat>
  <Paragraphs>132</Paragraphs>
  <Slides>23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SimSun</vt:lpstr>
      <vt:lpstr>Wingdings</vt:lpstr>
      <vt:lpstr>Courier New</vt:lpstr>
      <vt:lpstr>Microsoft YaHei</vt:lpstr>
      <vt:lpstr>Impact</vt:lpstr>
      <vt:lpstr>Gulim</vt:lpstr>
      <vt:lpstr>Malgun Gothic</vt:lpstr>
      <vt:lpstr>Palatino Linotype</vt:lpstr>
      <vt:lpstr>Arial Unicode MS</vt:lpstr>
      <vt:lpstr>Century Gothic</vt:lpstr>
      <vt:lpstr>Calibri</vt:lpstr>
      <vt:lpstr>主管人员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Parteek Sethi</cp:lastModifiedBy>
  <cp:revision>320</cp:revision>
  <dcterms:created xsi:type="dcterms:W3CDTF">2014-12-01T05:17:00Z</dcterms:created>
  <dcterms:modified xsi:type="dcterms:W3CDTF">2022-08-10T07:34:49Z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1033-11.2.0.11191</vt:lpwstr>
  </property>
  <property fmtid="{D5CDD505-2E9C-101B-9397-08002B2CF9AE}" pid="3" name="ICV">
    <vt:lpwstr>3C6C36E5BC1C40E883AAA4001360579F</vt:lpwstr>
  </property>
</Properties>
</file>